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7" r:id="rId2"/>
    <p:sldId id="266" r:id="rId3"/>
    <p:sldId id="265" r:id="rId4"/>
    <p:sldId id="264" r:id="rId5"/>
    <p:sldId id="263" r:id="rId6"/>
    <p:sldId id="269" r:id="rId7"/>
    <p:sldId id="270" r:id="rId8"/>
    <p:sldId id="271" r:id="rId9"/>
    <p:sldId id="272" r:id="rId10"/>
    <p:sldId id="262" r:id="rId11"/>
    <p:sldId id="261" r:id="rId12"/>
    <p:sldId id="260" r:id="rId13"/>
    <p:sldId id="259" r:id="rId14"/>
    <p:sldId id="258" r:id="rId15"/>
    <p:sldId id="267" r:id="rId16"/>
    <p:sldId id="278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8000"/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3935" autoAdjust="0"/>
  </p:normalViewPr>
  <p:slideViewPr>
    <p:cSldViewPr>
      <p:cViewPr>
        <p:scale>
          <a:sx n="66" d="100"/>
          <a:sy n="66" d="100"/>
        </p:scale>
        <p:origin x="-152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27BDB4-CD0F-43FF-A53C-890D69683669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2967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50D9DC-733D-41B2-8BF1-EF72A0D999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64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44AE10-FA21-4353-9CE7-2A7B30906B15}" type="slidenum">
              <a:rPr lang="en-US"/>
              <a:pPr/>
              <a:t>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2F996-1C99-47F4-BC43-1818917076CC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493B6-74D9-4546-B33B-E8687BFFF8DB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5E8FC6-8A30-4DB8-ABFA-F129B9394A6A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17C26-B76D-40B7-B741-848B1C935C36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D9DBB-2AFB-4A75-826D-4C882B4A51A9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59FC6-01A7-4916-A791-47F9EA651E17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7D36C0-DB49-487D-B6E0-3534632A0D32}" type="slidenum">
              <a:rPr lang="en-US"/>
              <a:pPr/>
              <a:t>16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915920-79A0-4EB6-B075-D3DD81FA5834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3B499-F59C-4969-A9CB-941D903F4096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E07289-A0B6-4B67-9DFA-BD7187B0A19C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DD9AC-FB47-4DF8-8AEB-F18E454F210A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AF10F-8504-4CE0-B6E0-AB7BE5863EED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25C3B-2EA9-4CB7-8577-920DFC132C2C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52C85-0ACA-41A0-AA25-FB426B1C2058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17AB8-FEE8-4149-A1F1-2DB5F3DFC0F8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43314-56E2-45D8-B43F-673B6C22C7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79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341FB-501B-43C1-84FC-C64129E310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6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15634-43AC-4802-A41A-B24D8318AB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0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1F50E-C0E2-47D9-9C20-FD55FA655F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5B59D-7BEB-4306-8683-A238C21BCC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DDDD3-4C4D-40D9-847A-E5F89AF566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8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DCBED-FCA5-4EF4-8AB0-8557EB7F23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1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14C51-0AEE-479D-B336-54824D9148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4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59677-3407-4FD1-8D2A-9A7166AFD9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5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C0167-692C-4E07-B4B3-DECB330CC9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8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3D337-2A83-4337-B020-99927EF89E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0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0F1132-A858-44BD-B46E-6A648A423C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MÓN QUÀ CỦA CÔ GIÁO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590800" cy="685800"/>
          </a:xfrm>
          <a:solidFill>
            <a:srgbClr val="FFFF00">
              <a:alpha val="66000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Câu chuyện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04800" y="1752600"/>
            <a:ext cx="85407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400" b="1" i="1">
                <a:solidFill>
                  <a:srgbClr val="FF3300"/>
                </a:solidFill>
                <a:latin typeface=".VnUniverse" pitchFamily="34" charset="0"/>
              </a:rPr>
              <a:t>trß ch¬i: t« mµu theo tranh truyÖn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MÓN QUÀ CỦA CÔ GIÁO&amp;quot;&quot;/&gt;&lt;property id=&quot;20307&quot; value=&quot;277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264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9&quot;/&gt;&lt;/object&gt;&lt;object type=&quot;3&quot; unique_id=&quot;10009&quot;&gt;&lt;property id=&quot;20148&quot; value=&quot;5&quot;/&gt;&lt;property id=&quot;20300&quot; value=&quot;Slide 7&quot;/&gt;&lt;property id=&quot;20307&quot; value=&quot;270&quot;/&gt;&lt;/object&gt;&lt;object type=&quot;3&quot; unique_id=&quot;10010&quot;&gt;&lt;property id=&quot;20148&quot; value=&quot;5&quot;/&gt;&lt;property id=&quot;20300&quot; value=&quot;Slide 8&quot;/&gt;&lt;property id=&quot;20307&quot; value=&quot;271&quot;/&gt;&lt;/object&gt;&lt;object type=&quot;3&quot; unique_id=&quot;10011&quot;&gt;&lt;property id=&quot;20148&quot; value=&quot;5&quot;/&gt;&lt;property id=&quot;20300&quot; value=&quot;Slide 9&quot;/&gt;&lt;property id=&quot;20307&quot; value=&quot;272&quot;/&gt;&lt;/object&gt;&lt;object type=&quot;3&quot; unique_id=&quot;10012&quot;&gt;&lt;property id=&quot;20148&quot; value=&quot;5&quot;/&gt;&lt;property id=&quot;20300&quot; value=&quot;Slide 10&quot;/&gt;&lt;property id=&quot;20307&quot; value=&quot;262&quot;/&gt;&lt;/object&gt;&lt;object type=&quot;3&quot; unique_id=&quot;10013&quot;&gt;&lt;property id=&quot;20148&quot; value=&quot;5&quot;/&gt;&lt;property id=&quot;20300&quot; value=&quot;Slide 11&quot;/&gt;&lt;property id=&quot;20307&quot; value=&quot;261&quot;/&gt;&lt;/object&gt;&lt;object type=&quot;3&quot; unique_id=&quot;10014&quot;&gt;&lt;property id=&quot;20148&quot; value=&quot;5&quot;/&gt;&lt;property id=&quot;20300&quot; value=&quot;Slide 12&quot;/&gt;&lt;property id=&quot;20307&quot; value=&quot;260&quot;/&gt;&lt;/object&gt;&lt;object type=&quot;3&quot; unique_id=&quot;10015&quot;&gt;&lt;property id=&quot;20148&quot; value=&quot;5&quot;/&gt;&lt;property id=&quot;20300&quot; value=&quot;Slide 13&quot;/&gt;&lt;property id=&quot;20307&quot; value=&quot;259&quot;/&gt;&lt;/object&gt;&lt;object type=&quot;3&quot; unique_id=&quot;10016&quot;&gt;&lt;property id=&quot;20148&quot; value=&quot;5&quot;/&gt;&lt;property id=&quot;20300&quot; value=&quot;Slide 14&quot;/&gt;&lt;property id=&quot;20307&quot; value=&quot;258&quot;/&gt;&lt;/object&gt;&lt;object type=&quot;3&quot; unique_id=&quot;10017&quot;&gt;&lt;property id=&quot;20148&quot; value=&quot;5&quot;/&gt;&lt;property id=&quot;20300&quot; value=&quot;Slide 15&quot;/&gt;&lt;property id=&quot;20307&quot; value=&quot;267&quot;/&gt;&lt;/object&gt;&lt;object type=&quot;3&quot; unique_id=&quot;10018&quot;&gt;&lt;property id=&quot;20148&quot; value=&quot;5&quot;/&gt;&lt;property id=&quot;20300&quot; value=&quot;Slide 16&quot;/&gt;&lt;property id=&quot;20307&quot; value=&quot;278&quot;/&gt;&lt;/object&gt;&lt;/object&gt;&lt;object type=&quot;8&quot; unique_id=&quot;1003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32</Words>
  <Application>Microsoft Office PowerPoint</Application>
  <PresentationFormat>On-screen Show (4:3)</PresentationFormat>
  <Paragraphs>19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MÓN QUÀ CỦA CÔ GIÁO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Personal</cp:lastModifiedBy>
  <cp:revision>41</cp:revision>
  <dcterms:created xsi:type="dcterms:W3CDTF">2009-06-14T10:18:10Z</dcterms:created>
  <dcterms:modified xsi:type="dcterms:W3CDTF">2020-04-24T08:22:51Z</dcterms:modified>
</cp:coreProperties>
</file>